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3" r:id="rId3"/>
    <p:sldId id="266" r:id="rId4"/>
    <p:sldId id="257" r:id="rId5"/>
    <p:sldId id="259" r:id="rId6"/>
    <p:sldId id="258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53"/>
    <p:restoredTop sz="94635"/>
  </p:normalViewPr>
  <p:slideViewPr>
    <p:cSldViewPr snapToGrid="0" snapToObjects="1">
      <p:cViewPr varScale="1">
        <p:scale>
          <a:sx n="65" d="100"/>
          <a:sy n="65" d="100"/>
        </p:scale>
        <p:origin x="20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e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.youtube.com/watch?v=886hNDgwfM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anaconda.com/miniconda/Miniconda3-latest-Linux-x86_64.sh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vim.rtor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02E0-ACBE-374D-9BD9-C5F9FCC9F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Bioinformatics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E3374-A2C6-284C-9E2C-DB7E77D12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two</a:t>
            </a:r>
          </a:p>
        </p:txBody>
      </p:sp>
    </p:spTree>
    <p:extLst>
      <p:ext uri="{BB962C8B-B14F-4D97-AF65-F5344CB8AC3E}">
        <p14:creationId xmlns:p14="http://schemas.microsoft.com/office/powerpoint/2010/main" val="149421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C058-FFC6-FE4C-AA02-5932F3E6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22" y="964692"/>
            <a:ext cx="4793758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About nhen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34324-8F10-4614-BFE4-2E3C7F3E1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E952EC-AFF6-4197-9272-C0D7C0F5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31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755AC-7663-C04E-B374-B6DED016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2" y="718975"/>
            <a:ext cx="2880360" cy="28803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09AAB66-CD8D-477A-A21A-2105E6D82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321732"/>
            <a:ext cx="2111317" cy="2721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B1DBA-8362-B748-BD94-5F8E0FB3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30873" y="795248"/>
            <a:ext cx="2378214" cy="17836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6A326B9-FD78-4195-A659-95DAFC1DD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313" y="4157447"/>
            <a:ext cx="3208079" cy="23788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2E705C-A69A-9941-B3EE-7284FC07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07" y="4318311"/>
            <a:ext cx="2741690" cy="20562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3DAFF6B-5BEC-4153-93E9-6B735BC1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3227130"/>
            <a:ext cx="2111317" cy="28726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FA2B4-E415-854E-AD24-D3FA72C6C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034" y="3392424"/>
            <a:ext cx="1429893" cy="25420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7205EC-F19B-8741-B3EA-448270DA8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712" y="2291950"/>
            <a:ext cx="2556944" cy="34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7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B8C0-1A41-7546-80BA-E5BA4D022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492097" y="4098551"/>
            <a:ext cx="3156913" cy="23676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77B2F-38D2-014A-90A9-2E947198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8134" y="0"/>
            <a:ext cx="1904848" cy="1559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4D900-9FB7-564C-BCE2-A8E13116F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604" y="4968891"/>
            <a:ext cx="1889712" cy="1888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84505D-76F6-B54B-B101-1EC2297B5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078" y="0"/>
            <a:ext cx="5130922" cy="68390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EC736B-3CE1-4444-800B-D806CBAFA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67" y="1559053"/>
            <a:ext cx="1887381" cy="34092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996A51-0BE9-3D40-B5DE-7CFEBCDCA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2140" y="464574"/>
            <a:ext cx="3716594" cy="2787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B516E0-8294-DF41-8A1E-B412225A6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071087" y="3899904"/>
            <a:ext cx="3154064" cy="27874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0DC14B-C6D8-C54A-AC4A-634AFB1333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3396" y="0"/>
            <a:ext cx="2348446" cy="38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ED8CB-A064-1048-BC7D-C596F0AE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Bioinformatic fun 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2BCD-9AB7-0D48-937B-E0BDBC0B9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“Python” was named, by its creator Guido Van Rossum, after one of his favorite movies Monty Python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m.youtube.com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=886hNDgwfMk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3:03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4C9AD-20FC-C44E-B14C-DDEE0D1B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70" y="752404"/>
            <a:ext cx="3428662" cy="51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2D77-17F3-2A47-B6F8-E5F38D13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Rosalind &amp; googles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34D27-B436-5C40-930A-5A904CE5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accounts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google:</a:t>
            </a:r>
          </a:p>
          <a:p>
            <a:pPr lvl="1"/>
            <a:r>
              <a:rPr lang="en-US" dirty="0"/>
              <a:t>Syntax errors</a:t>
            </a:r>
          </a:p>
          <a:p>
            <a:pPr lvl="1"/>
            <a:r>
              <a:rPr lang="en-US" dirty="0"/>
              <a:t>Useful / friendly sites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5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7874-0796-9442-96EC-AFA82E18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B070B-1886-3D41-BCED-A8B6C2BF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wget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https://repo.anaconda.com/miniconda/Miniconda3-latest-Linux-x86_64.sh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conda</a:t>
            </a:r>
            <a:r>
              <a:rPr lang="en-US" dirty="0"/>
              <a:t> config --set </a:t>
            </a:r>
            <a:r>
              <a:rPr lang="en-US" dirty="0" err="1"/>
              <a:t>auto_activate_base</a:t>
            </a:r>
            <a:r>
              <a:rPr lang="en-US" dirty="0"/>
              <a:t> true”</a:t>
            </a:r>
          </a:p>
        </p:txBody>
      </p:sp>
    </p:spTree>
    <p:extLst>
      <p:ext uri="{BB962C8B-B14F-4D97-AF65-F5344CB8AC3E}">
        <p14:creationId xmlns:p14="http://schemas.microsoft.com/office/powerpoint/2010/main" val="131031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D09D-E806-DE46-8FA8-FA15C249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tmux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F6D44-1A7F-5949-B5F5-76FD31F5C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00287"/>
            <a:ext cx="7729728" cy="4200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window that will remain open and running </a:t>
            </a:r>
          </a:p>
          <a:p>
            <a:r>
              <a:rPr lang="en-US" dirty="0"/>
              <a:t>Cant lose data due to life errors</a:t>
            </a:r>
          </a:p>
          <a:p>
            <a:r>
              <a:rPr lang="en-US" dirty="0"/>
              <a:t>“</a:t>
            </a:r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</a:t>
            </a:r>
            <a:r>
              <a:rPr lang="en-US" dirty="0" err="1"/>
              <a:t>tmux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tmux</a:t>
            </a:r>
            <a:r>
              <a:rPr lang="en-US" dirty="0"/>
              <a:t>”</a:t>
            </a:r>
          </a:p>
          <a:p>
            <a:r>
              <a:rPr lang="en-US" dirty="0"/>
              <a:t>Create a window: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tmux</a:t>
            </a:r>
            <a:r>
              <a:rPr lang="en-US" dirty="0"/>
              <a:t> –S new &lt;name&gt;”</a:t>
            </a:r>
          </a:p>
          <a:p>
            <a:r>
              <a:rPr lang="en-US" dirty="0"/>
              <a:t>Attach to window: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tmux</a:t>
            </a:r>
            <a:r>
              <a:rPr lang="en-US" dirty="0"/>
              <a:t> a –t &lt;name&gt;”</a:t>
            </a:r>
          </a:p>
          <a:p>
            <a:r>
              <a:rPr lang="en-US" dirty="0"/>
              <a:t>Create panels:</a:t>
            </a:r>
          </a:p>
          <a:p>
            <a:pPr lvl="1"/>
            <a:r>
              <a:rPr lang="en-US" dirty="0"/>
              <a:t>“ctrl b”</a:t>
            </a:r>
          </a:p>
          <a:p>
            <a:pPr lvl="1"/>
            <a:r>
              <a:rPr lang="en-US" dirty="0"/>
              <a:t>“% d”</a:t>
            </a:r>
          </a:p>
        </p:txBody>
      </p:sp>
    </p:spTree>
    <p:extLst>
      <p:ext uri="{BB962C8B-B14F-4D97-AF65-F5344CB8AC3E}">
        <p14:creationId xmlns:p14="http://schemas.microsoft.com/office/powerpoint/2010/main" val="422553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ED75-6C00-5740-9E4C-F5ADDF0C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6BDBC-F196-C942-B79A-DFC1D482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https://vim.rtorr.com/</a:t>
            </a:r>
            <a:endParaRPr lang="en-US" dirty="0"/>
          </a:p>
          <a:p>
            <a:r>
              <a:rPr lang="en-US" dirty="0"/>
              <a:t>Or the more comfortable beginner level </a:t>
            </a:r>
            <a:r>
              <a:rPr lang="en-US" dirty="0" err="1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71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170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Bioinformatics internship</vt:lpstr>
      <vt:lpstr>About nhen</vt:lpstr>
      <vt:lpstr>PowerPoint Presentation</vt:lpstr>
      <vt:lpstr>Bioinformatic fun fact</vt:lpstr>
      <vt:lpstr>Rosalind &amp; googles</vt:lpstr>
      <vt:lpstr>Installing conda environment</vt:lpstr>
      <vt:lpstr>Installing tmux</vt:lpstr>
      <vt:lpstr>vim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internship</dc:title>
  <dc:creator>Nhen Hunter</dc:creator>
  <cp:lastModifiedBy>Nhen Hunter</cp:lastModifiedBy>
  <cp:revision>5</cp:revision>
  <dcterms:created xsi:type="dcterms:W3CDTF">2019-10-01T20:04:47Z</dcterms:created>
  <dcterms:modified xsi:type="dcterms:W3CDTF">2019-10-07T19:02:20Z</dcterms:modified>
</cp:coreProperties>
</file>